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9" r:id="rId5"/>
    <p:sldId id="270" r:id="rId6"/>
    <p:sldId id="271" r:id="rId7"/>
    <p:sldId id="274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/>
    <p:restoredTop sz="96291"/>
  </p:normalViewPr>
  <p:slideViewPr>
    <p:cSldViewPr snapToGrid="0" snapToObjects="1">
      <p:cViewPr varScale="1">
        <p:scale>
          <a:sx n="128" d="100"/>
          <a:sy n="128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7B5F-C16F-AF4F-BAF4-CC8C92C9029F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9DCA-4DAB-3C41-8C4B-C6622C059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3DC2-392B-9A4A-A66B-9E2824081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4AA7C-B6C4-A64B-81E4-87EAC447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95D5-0098-1349-9EEE-1F2A01C3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79A1-2FF7-784E-8007-F7D6CC1B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77E1-1C9E-784B-9399-C0DE64DA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8569-7205-C04A-A537-BA1394AF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E5C8-B5D4-B14D-90BD-1598D53BC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79E4-A584-604B-A03A-4A237369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9618C-8F9A-DD45-8A21-EB42B0AC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9AC96-C869-9D41-B6C0-83571378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77EAD-EF49-6B46-930A-71533035D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78B83-2058-654C-A244-A8EEABD1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4637E-5707-634B-8ADF-C9BF506F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A8F8-224D-AB41-8FA2-FA957A45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F304-6891-EE4C-8FD8-F6CEF7F4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7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72E5-1080-5742-9E9F-6A012BC0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A067-DCB7-1A41-914C-5CE4F699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C46CB-38E7-0E40-AA47-9B30545D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BFC2A-ACF2-7C47-8E20-523A49CD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488B-2082-F54E-B433-2C55E821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D895-B915-824B-92C2-5D9BAE20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BB9A-299F-124B-B16D-4DC987BA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944E6-C105-404F-BF98-56140136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5A0D-D454-8345-A720-B6460E3D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DF15-E686-0C45-9E11-7F4505BE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C0A2-3ACE-F643-9E2F-866B2EDB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E860-BDBD-0A4C-B572-FA95E5835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F98F0-C39F-C646-A43E-10C775651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032FB-2928-B746-8183-1BF4E7A0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5D15-92E2-8847-AC3A-50F6B0A5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FA68E-D6C0-A543-8DAC-080B0990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9629-A14A-D342-B8B3-A1790AAE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BC82F-792A-AA4F-AF52-EF857ED2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762E-A633-554B-ACA0-E51768D87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0A9B8-7AEE-434B-8B21-F3AE20962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97222-4ED3-A24C-8938-99594ED86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FA01A-6A20-4C4F-9C91-88D058FC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8FECE-E1EE-6842-AE2E-3E7DF21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70CBD-82AD-8C41-80D8-23AB60C5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98D9-D005-4041-BB17-1CAE334F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E2FD8-3909-6B43-8608-ECCABF8C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03A50-E803-DD4E-89F1-5B4650A7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A0D8F-2451-E240-B856-DA39B016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A7A58-22E7-A842-8808-30076AC9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50EDC-645F-DB43-8DA3-8EF32884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37BD-3468-824B-9ED6-AA82D9FB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A022-14FB-8843-A9C3-8316E17A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3B43-5336-B048-BACD-591AB4ED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E7B33-87FD-8642-A330-A08698EDD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80EB5-1ED2-1342-BE73-13E9309D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377DF-8E4B-6A4D-9D78-3D66075F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29205-339E-6D45-973B-7D360B06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052A-771E-D643-A00F-B970BB10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6C8B3-275E-274E-B294-465AC9AF1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B197A-3A47-C04A-B1A3-78A03D2E7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66A98-4F34-1640-BA2B-511B4373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377D6-9AEE-1C4E-850B-A21471AB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F46F3-469C-B04E-8E02-51571817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95B89-E1ED-E64D-8764-77A42A2F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B7F2D-1520-7846-8400-D3105EE5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16F4-AF66-EB48-9333-989AB847A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6D46-CF5F-794D-B497-69F218F1DC3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F0171-D817-D246-BA83-6CE6D3182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E7A8-9B2F-0542-A346-8E6ABDCE9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C838-E541-2E40-94CA-22697DB1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938541-E80E-324F-AA62-67061E2F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255181"/>
            <a:ext cx="4379147" cy="63168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394A6-180C-994F-98FE-8E6770911FFD}"/>
              </a:ext>
            </a:extLst>
          </p:cNvPr>
          <p:cNvGrpSpPr/>
          <p:nvPr/>
        </p:nvGrpSpPr>
        <p:grpSpPr>
          <a:xfrm>
            <a:off x="5795687" y="3991745"/>
            <a:ext cx="5528442" cy="1477327"/>
            <a:chOff x="6011917" y="1532325"/>
            <a:chExt cx="5528442" cy="1477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D06C1B-0775-7B4A-9B24-CEC83DCD9BEC}"/>
                </a:ext>
              </a:extLst>
            </p:cNvPr>
            <p:cNvSpPr txBox="1"/>
            <p:nvPr/>
          </p:nvSpPr>
          <p:spPr>
            <a:xfrm>
              <a:off x="7403988" y="1532325"/>
              <a:ext cx="2744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>
                  <a:solidFill>
                    <a:srgbClr val="FF627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LESSON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3A7FB3-F07B-9144-98B3-78945E0EE69C}"/>
                </a:ext>
              </a:extLst>
            </p:cNvPr>
            <p:cNvSpPr txBox="1"/>
            <p:nvPr/>
          </p:nvSpPr>
          <p:spPr>
            <a:xfrm>
              <a:off x="6011917" y="2301766"/>
              <a:ext cx="5528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</a:rPr>
                <a:t>Let’s work together!</a:t>
              </a:r>
            </a:p>
          </p:txBody>
        </p:sp>
      </p:grp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7A8CF9B-80D8-E64D-8757-7F0C89F44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" t="9898" r="3373" b="18264"/>
          <a:stretch/>
        </p:blipFill>
        <p:spPr>
          <a:xfrm>
            <a:off x="5493772" y="991886"/>
            <a:ext cx="6132271" cy="2209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599F33-F6C6-B84E-9711-0B3F7CBAE6A5}"/>
              </a:ext>
            </a:extLst>
          </p:cNvPr>
          <p:cNvCxnSpPr>
            <a:cxnSpLocks/>
          </p:cNvCxnSpPr>
          <p:nvPr/>
        </p:nvCxnSpPr>
        <p:spPr>
          <a:xfrm>
            <a:off x="5493772" y="3429000"/>
            <a:ext cx="624293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3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19309-A528-6B4E-A796-B6E3ECF1FCB5}"/>
              </a:ext>
            </a:extLst>
          </p:cNvPr>
          <p:cNvSpPr txBox="1"/>
          <p:nvPr/>
        </p:nvSpPr>
        <p:spPr>
          <a:xfrm>
            <a:off x="8023340" y="136136"/>
            <a:ext cx="463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 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6A1E-D700-014B-BADF-59B8B31C93A3}"/>
              </a:ext>
            </a:extLst>
          </p:cNvPr>
          <p:cNvSpPr txBox="1"/>
          <p:nvPr/>
        </p:nvSpPr>
        <p:spPr>
          <a:xfrm>
            <a:off x="552892" y="999460"/>
            <a:ext cx="241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Vocabulary: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24313-77E0-994B-905E-14032E309AF2}"/>
              </a:ext>
            </a:extLst>
          </p:cNvPr>
          <p:cNvSpPr txBox="1"/>
          <p:nvPr/>
        </p:nvSpPr>
        <p:spPr>
          <a:xfrm>
            <a:off x="1151933" y="1674748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DFBD9-511B-184E-9124-44C876AED48D}"/>
              </a:ext>
            </a:extLst>
          </p:cNvPr>
          <p:cNvSpPr txBox="1"/>
          <p:nvPr/>
        </p:nvSpPr>
        <p:spPr>
          <a:xfrm>
            <a:off x="1151932" y="233209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4AE92C-BFEB-1A4A-934B-7D1158B21333}"/>
              </a:ext>
            </a:extLst>
          </p:cNvPr>
          <p:cNvSpPr txBox="1"/>
          <p:nvPr/>
        </p:nvSpPr>
        <p:spPr>
          <a:xfrm>
            <a:off x="1151931" y="300738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B8755-90A9-0445-86F5-24E6D6E53AFB}"/>
              </a:ext>
            </a:extLst>
          </p:cNvPr>
          <p:cNvSpPr txBox="1"/>
          <p:nvPr/>
        </p:nvSpPr>
        <p:spPr>
          <a:xfrm>
            <a:off x="1151931" y="368367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184AD-FD43-C44E-8B3A-E1410C992B93}"/>
              </a:ext>
            </a:extLst>
          </p:cNvPr>
          <p:cNvSpPr txBox="1"/>
          <p:nvPr/>
        </p:nvSpPr>
        <p:spPr>
          <a:xfrm>
            <a:off x="1141423" y="501530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14EA4-9EA5-8B44-81F2-C8D9195020C2}"/>
              </a:ext>
            </a:extLst>
          </p:cNvPr>
          <p:cNvSpPr txBox="1"/>
          <p:nvPr/>
        </p:nvSpPr>
        <p:spPr>
          <a:xfrm>
            <a:off x="3806456" y="2347481"/>
            <a:ext cx="3417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we feel about things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7D641-21E5-CF48-A764-464E8566BBCA}"/>
              </a:ext>
            </a:extLst>
          </p:cNvPr>
          <p:cNvSpPr txBox="1"/>
          <p:nvPr/>
        </p:nvSpPr>
        <p:spPr>
          <a:xfrm>
            <a:off x="3806456" y="3018503"/>
            <a:ext cx="4533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Something that people think is 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FC28C3-2DFB-864E-856F-8D2EDDD5DD65}"/>
              </a:ext>
            </a:extLst>
          </p:cNvPr>
          <p:cNvSpPr txBox="1"/>
          <p:nvPr/>
        </p:nvSpPr>
        <p:spPr>
          <a:xfrm>
            <a:off x="3806456" y="3699061"/>
            <a:ext cx="4549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Being nice and caring for someone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BE1A4B-B447-C148-844F-36D4FE5AFDFD}"/>
              </a:ext>
            </a:extLst>
          </p:cNvPr>
          <p:cNvSpPr txBox="1"/>
          <p:nvPr/>
        </p:nvSpPr>
        <p:spPr>
          <a:xfrm>
            <a:off x="3806456" y="4373965"/>
            <a:ext cx="4830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behave in class and in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0585C-64CC-014D-A7C8-8A0DA9D5BF92}"/>
              </a:ext>
            </a:extLst>
          </p:cNvPr>
          <p:cNvSpPr txBox="1"/>
          <p:nvPr/>
        </p:nvSpPr>
        <p:spPr>
          <a:xfrm>
            <a:off x="3806455" y="5030690"/>
            <a:ext cx="5460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you look after your brain and feelings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A9E53-F07A-B143-BB3D-3B3263AC33C8}"/>
              </a:ext>
            </a:extLst>
          </p:cNvPr>
          <p:cNvSpPr txBox="1"/>
          <p:nvPr/>
        </p:nvSpPr>
        <p:spPr>
          <a:xfrm>
            <a:off x="3806456" y="1690136"/>
            <a:ext cx="4031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Things which are not the same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6CAD17-B45D-6146-91BB-2DE800D7784A}"/>
              </a:ext>
            </a:extLst>
          </p:cNvPr>
          <p:cNvSpPr txBox="1"/>
          <p:nvPr/>
        </p:nvSpPr>
        <p:spPr>
          <a:xfrm>
            <a:off x="1141423" y="440299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Class Rules</a:t>
            </a:r>
          </a:p>
        </p:txBody>
      </p:sp>
    </p:spTree>
    <p:extLst>
      <p:ext uri="{BB962C8B-B14F-4D97-AF65-F5344CB8AC3E}">
        <p14:creationId xmlns:p14="http://schemas.microsoft.com/office/powerpoint/2010/main" val="19107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2" grpId="0"/>
      <p:bldP spid="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1B9CED-E467-CF4C-840F-5B1BEB54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12" y="1175474"/>
            <a:ext cx="12106975" cy="498685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958369" y="911894"/>
            <a:ext cx="106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</a:t>
            </a:r>
            <a:r>
              <a:rPr lang="en-US" sz="2400" i="1" dirty="0"/>
              <a:t>Back to the World</a:t>
            </a:r>
            <a:r>
              <a:rPr lang="en-US" sz="2400" dirty="0"/>
              <a:t>, Lexi, </a:t>
            </a:r>
            <a:r>
              <a:rPr lang="en-US" sz="2400" dirty="0" err="1"/>
              <a:t>Nexy</a:t>
            </a:r>
            <a:r>
              <a:rPr lang="en-US" sz="2400" dirty="0"/>
              <a:t> and </a:t>
            </a:r>
            <a:r>
              <a:rPr lang="en-US" sz="2400" dirty="0" err="1"/>
              <a:t>Texy</a:t>
            </a:r>
            <a:r>
              <a:rPr lang="en-US" sz="2400" dirty="0"/>
              <a:t> are trying to fix their Happy-o-meter.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FCEB4-A604-8245-869D-13CBE96E33EE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E412A-5B6F-AC4F-B680-4C61A76CDEB7}"/>
              </a:ext>
            </a:extLst>
          </p:cNvPr>
          <p:cNvSpPr txBox="1"/>
          <p:nvPr/>
        </p:nvSpPr>
        <p:spPr>
          <a:xfrm>
            <a:off x="1500027" y="5126555"/>
            <a:ext cx="90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happy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7E78B-C00A-8345-94B4-497171D46505}"/>
              </a:ext>
            </a:extLst>
          </p:cNvPr>
          <p:cNvSpPr/>
          <p:nvPr/>
        </p:nvSpPr>
        <p:spPr>
          <a:xfrm>
            <a:off x="657546" y="1560655"/>
            <a:ext cx="1123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Sometimes, our own Happy-o-</a:t>
            </a:r>
            <a:r>
              <a:rPr lang="en-US" sz="2000" dirty="0" err="1"/>
              <a:t>metre</a:t>
            </a:r>
            <a:r>
              <a:rPr lang="en-US" sz="2000" dirty="0"/>
              <a:t> can also need some help.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E39F9-747B-7345-ABAD-0BEFCCE4A47B}"/>
              </a:ext>
            </a:extLst>
          </p:cNvPr>
          <p:cNvSpPr txBox="1"/>
          <p:nvPr/>
        </p:nvSpPr>
        <p:spPr>
          <a:xfrm>
            <a:off x="2962693" y="5126555"/>
            <a:ext cx="90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74E1A-AFC7-644D-B86D-C185F2A2A2FE}"/>
              </a:ext>
            </a:extLst>
          </p:cNvPr>
          <p:cNvSpPr txBox="1"/>
          <p:nvPr/>
        </p:nvSpPr>
        <p:spPr>
          <a:xfrm>
            <a:off x="4425359" y="5120209"/>
            <a:ext cx="99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worried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AA752-FF87-5846-92DD-04B789E5763A}"/>
              </a:ext>
            </a:extLst>
          </p:cNvPr>
          <p:cNvSpPr txBox="1"/>
          <p:nvPr/>
        </p:nvSpPr>
        <p:spPr>
          <a:xfrm>
            <a:off x="5954594" y="5123888"/>
            <a:ext cx="6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B05A9-3564-0249-98BC-89EFE9EE865A}"/>
              </a:ext>
            </a:extLst>
          </p:cNvPr>
          <p:cNvSpPr txBox="1"/>
          <p:nvPr/>
        </p:nvSpPr>
        <p:spPr>
          <a:xfrm>
            <a:off x="7413043" y="5120209"/>
            <a:ext cx="6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D61D55-F915-D048-9D55-A2C5E19508A7}"/>
              </a:ext>
            </a:extLst>
          </p:cNvPr>
          <p:cNvSpPr txBox="1"/>
          <p:nvPr/>
        </p:nvSpPr>
        <p:spPr>
          <a:xfrm>
            <a:off x="8907298" y="5123888"/>
            <a:ext cx="6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9298A-7F2A-CE4C-BE71-F3BA6A2DCE93}"/>
              </a:ext>
            </a:extLst>
          </p:cNvPr>
          <p:cNvSpPr txBox="1"/>
          <p:nvPr/>
        </p:nvSpPr>
        <p:spPr>
          <a:xfrm>
            <a:off x="10045349" y="5120209"/>
            <a:ext cx="90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scared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DD258B-02E4-9B46-9C09-EE58BF4B1D06}"/>
              </a:ext>
            </a:extLst>
          </p:cNvPr>
          <p:cNvSpPr/>
          <p:nvPr/>
        </p:nvSpPr>
        <p:spPr>
          <a:xfrm>
            <a:off x="657546" y="2251186"/>
            <a:ext cx="11238114" cy="40011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THINK</a:t>
            </a:r>
            <a:r>
              <a:rPr lang="en-US" sz="2000" dirty="0"/>
              <a:t>: How did you </a:t>
            </a:r>
            <a:r>
              <a:rPr lang="en-US" sz="2000" b="1" dirty="0"/>
              <a:t>feel</a:t>
            </a:r>
            <a:r>
              <a:rPr lang="en-US" sz="2000" dirty="0"/>
              <a:t> on your first day of School?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47CFD0-2799-8B4E-A3E2-35D87EE0D5C2}"/>
              </a:ext>
            </a:extLst>
          </p:cNvPr>
          <p:cNvSpPr/>
          <p:nvPr/>
        </p:nvSpPr>
        <p:spPr>
          <a:xfrm>
            <a:off x="657546" y="5670274"/>
            <a:ext cx="11238114" cy="40011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THINK</a:t>
            </a:r>
            <a:r>
              <a:rPr lang="en-US" sz="2000" dirty="0"/>
              <a:t>: What would you say to </a:t>
            </a:r>
            <a:r>
              <a:rPr lang="en-US" sz="2000" b="1" dirty="0"/>
              <a:t>help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someone on their first day?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3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3" grpId="0"/>
      <p:bldP spid="14" grpId="0"/>
      <p:bldP spid="15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756330" y="883356"/>
            <a:ext cx="1085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Mental Health</a:t>
            </a:r>
            <a:r>
              <a:rPr lang="en-US" sz="3600" dirty="0"/>
              <a:t>: Look after you and everyone!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6D817-3521-6540-B195-06BC08C7777E}"/>
              </a:ext>
            </a:extLst>
          </p:cNvPr>
          <p:cNvSpPr txBox="1"/>
          <p:nvPr/>
        </p:nvSpPr>
        <p:spPr>
          <a:xfrm>
            <a:off x="709745" y="1830168"/>
            <a:ext cx="1095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Sometimes we can </a:t>
            </a:r>
            <a:r>
              <a:rPr lang="en-US" sz="3200" b="1" dirty="0">
                <a:solidFill>
                  <a:schemeClr val="accent2"/>
                </a:solidFill>
              </a:rPr>
              <a:t>feel </a:t>
            </a:r>
            <a:r>
              <a:rPr lang="en-US" sz="3200" dirty="0"/>
              <a:t>sad, worried, lost, scared and this is OK.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977F0D-F0F6-0244-90E0-428915F5D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" t="9898" r="3373" b="18264"/>
          <a:stretch/>
        </p:blipFill>
        <p:spPr>
          <a:xfrm>
            <a:off x="3757753" y="3923049"/>
            <a:ext cx="4676494" cy="16852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9D2F0F-A749-A649-A90A-E5E44990BC4B}"/>
              </a:ext>
            </a:extLst>
          </p:cNvPr>
          <p:cNvSpPr txBox="1"/>
          <p:nvPr/>
        </p:nvSpPr>
        <p:spPr>
          <a:xfrm>
            <a:off x="4085803" y="5540875"/>
            <a:ext cx="107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5A72B5-8B7E-7948-9372-103FE15A750B}"/>
              </a:ext>
            </a:extLst>
          </p:cNvPr>
          <p:cNvSpPr/>
          <p:nvPr/>
        </p:nvSpPr>
        <p:spPr>
          <a:xfrm>
            <a:off x="981740" y="2544838"/>
            <a:ext cx="1040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We can ask for </a:t>
            </a:r>
            <a:r>
              <a:rPr lang="en-US" sz="3200" b="1" dirty="0">
                <a:solidFill>
                  <a:schemeClr val="accent6"/>
                </a:solidFill>
              </a:rPr>
              <a:t>help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chemeClr val="accent6"/>
                </a:solidFill>
              </a:rPr>
              <a:t>talk</a:t>
            </a:r>
            <a:r>
              <a:rPr lang="en-US" sz="3200" dirty="0"/>
              <a:t> about it.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749BF4-98C2-CD48-AE57-A1B4D6C749DE}"/>
              </a:ext>
            </a:extLst>
          </p:cNvPr>
          <p:cNvSpPr/>
          <p:nvPr/>
        </p:nvSpPr>
        <p:spPr>
          <a:xfrm>
            <a:off x="846535" y="3262008"/>
            <a:ext cx="10677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If we work together, we can </a:t>
            </a:r>
            <a:r>
              <a:rPr lang="en-US" sz="3200" b="1" dirty="0">
                <a:solidFill>
                  <a:schemeClr val="accent6"/>
                </a:solidFill>
              </a:rPr>
              <a:t>help</a:t>
            </a:r>
            <a:r>
              <a:rPr lang="en-US" sz="3200" dirty="0"/>
              <a:t> each other </a:t>
            </a:r>
            <a:r>
              <a:rPr lang="en-US" sz="3200" b="1" dirty="0">
                <a:solidFill>
                  <a:schemeClr val="accent2"/>
                </a:solidFill>
              </a:rPr>
              <a:t>feel</a:t>
            </a:r>
            <a:r>
              <a:rPr lang="en-US" sz="3200" dirty="0"/>
              <a:t> happy again…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095ECE-9765-0142-9D1D-C9E3D2A99D07}"/>
              </a:ext>
            </a:extLst>
          </p:cNvPr>
          <p:cNvSpPr txBox="1"/>
          <p:nvPr/>
        </p:nvSpPr>
        <p:spPr>
          <a:xfrm>
            <a:off x="5498425" y="5540875"/>
            <a:ext cx="107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OK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A1863E-DE03-BA49-9572-183B973E1483}"/>
              </a:ext>
            </a:extLst>
          </p:cNvPr>
          <p:cNvSpPr txBox="1"/>
          <p:nvPr/>
        </p:nvSpPr>
        <p:spPr>
          <a:xfrm>
            <a:off x="7104588" y="5540577"/>
            <a:ext cx="130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HAPPY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BC917-7393-7C4A-A8CB-CBB9820D4896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656333" y="959103"/>
            <a:ext cx="1085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 SCENE</a:t>
            </a:r>
            <a:r>
              <a:rPr lang="en-US" sz="4000" b="1" dirty="0"/>
              <a:t>	  		   </a:t>
            </a:r>
            <a:r>
              <a:rPr lang="en-US" sz="4000" b="1" dirty="0">
                <a:solidFill>
                  <a:schemeClr val="accent4"/>
                </a:solidFill>
              </a:rPr>
              <a:t>FREEZE	</a:t>
            </a:r>
            <a:r>
              <a:rPr lang="en-US" sz="4000" b="1" dirty="0"/>
              <a:t>	     </a:t>
            </a:r>
            <a:r>
              <a:rPr lang="en-US" sz="4000" b="1" dirty="0">
                <a:solidFill>
                  <a:schemeClr val="accent6"/>
                </a:solidFill>
              </a:rPr>
              <a:t>SOLVE!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8DEF14A-C234-4443-92DD-93AC47DB3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4" t="1343" r="17426" b="9794"/>
          <a:stretch/>
        </p:blipFill>
        <p:spPr>
          <a:xfrm>
            <a:off x="421997" y="2200080"/>
            <a:ext cx="3418115" cy="3123920"/>
          </a:xfrm>
          <a:prstGeom prst="rect">
            <a:avLst/>
          </a:prstGeom>
        </p:spPr>
      </p:pic>
      <p:pic>
        <p:nvPicPr>
          <p:cNvPr id="13" name="Picture 12" descr="A group of childr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3745B47A-63AF-5548-B9DF-32548F86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67" y="1930069"/>
            <a:ext cx="2854334" cy="37977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0C2EEEDE-3AE2-4746-B0F6-979900BC8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249" y="2468005"/>
            <a:ext cx="2588069" cy="2588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27BC36-5FC1-CE45-BD53-EAA152F60127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7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656333" y="808460"/>
            <a:ext cx="108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Scene - What can </a:t>
            </a:r>
            <a:r>
              <a:rPr lang="en-US" sz="3200" b="1" i="1" dirty="0">
                <a:solidFill>
                  <a:schemeClr val="accent6"/>
                </a:solidFill>
              </a:rPr>
              <a:t>you</a:t>
            </a:r>
            <a:r>
              <a:rPr lang="en-US" sz="3200" b="1" dirty="0"/>
              <a:t> do?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CDE3C40-433C-AF44-B594-0EF9C8C916CE}"/>
              </a:ext>
            </a:extLst>
          </p:cNvPr>
          <p:cNvSpPr/>
          <p:nvPr/>
        </p:nvSpPr>
        <p:spPr>
          <a:xfrm>
            <a:off x="182589" y="1545098"/>
            <a:ext cx="3641347" cy="1198102"/>
          </a:xfrm>
          <a:prstGeom prst="wedgeRoundRectCallout">
            <a:avLst>
              <a:gd name="adj1" fmla="val -34784"/>
              <a:gd name="adj2" fmla="val 88847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A822BB30-227A-7943-B5B1-0A874A6D7934}"/>
              </a:ext>
            </a:extLst>
          </p:cNvPr>
          <p:cNvSpPr/>
          <p:nvPr/>
        </p:nvSpPr>
        <p:spPr>
          <a:xfrm>
            <a:off x="4275327" y="1543877"/>
            <a:ext cx="3641347" cy="1500283"/>
          </a:xfrm>
          <a:prstGeom prst="wedgeRoundRectCallout">
            <a:avLst>
              <a:gd name="adj1" fmla="val -29309"/>
              <a:gd name="adj2" fmla="val 78406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DB3C145-3C5F-AD4F-B00F-03B6E990794B}"/>
              </a:ext>
            </a:extLst>
          </p:cNvPr>
          <p:cNvSpPr/>
          <p:nvPr/>
        </p:nvSpPr>
        <p:spPr>
          <a:xfrm>
            <a:off x="8351263" y="1543449"/>
            <a:ext cx="3641347" cy="1266333"/>
          </a:xfrm>
          <a:prstGeom prst="wedgeRoundRectCallout">
            <a:avLst>
              <a:gd name="adj1" fmla="val 41004"/>
              <a:gd name="adj2" fmla="val 81737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909B1-EEDF-F74F-B77D-A755F62B1DB2}"/>
              </a:ext>
            </a:extLst>
          </p:cNvPr>
          <p:cNvSpPr txBox="1"/>
          <p:nvPr/>
        </p:nvSpPr>
        <p:spPr>
          <a:xfrm>
            <a:off x="4490720" y="1609456"/>
            <a:ext cx="321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 worry that I won’t have anyone to play with at lunchtime.”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26129-5077-CD43-99D9-B94998C4D26A}"/>
              </a:ext>
            </a:extLst>
          </p:cNvPr>
          <p:cNvSpPr txBox="1"/>
          <p:nvPr/>
        </p:nvSpPr>
        <p:spPr>
          <a:xfrm>
            <a:off x="8545955" y="1761116"/>
            <a:ext cx="321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 find </a:t>
            </a:r>
            <a:r>
              <a:rPr lang="en-US" sz="2400" dirty="0" err="1"/>
              <a:t>Maths</a:t>
            </a:r>
            <a:r>
              <a:rPr lang="en-US" sz="2400" dirty="0"/>
              <a:t> class really hard and I am stuck.”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DD087-6357-9249-809B-7BA1297B7E18}"/>
              </a:ext>
            </a:extLst>
          </p:cNvPr>
          <p:cNvSpPr txBox="1"/>
          <p:nvPr/>
        </p:nvSpPr>
        <p:spPr>
          <a:xfrm>
            <a:off x="414784" y="1633445"/>
            <a:ext cx="321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 am nervous about starting School.”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730D0A4C-AEA1-D049-8E98-7D53EED21544}"/>
              </a:ext>
            </a:extLst>
          </p:cNvPr>
          <p:cNvSpPr/>
          <p:nvPr/>
        </p:nvSpPr>
        <p:spPr>
          <a:xfrm>
            <a:off x="177618" y="3406400"/>
            <a:ext cx="3641347" cy="1741293"/>
          </a:xfrm>
          <a:prstGeom prst="wedgeRoundRectCallout">
            <a:avLst>
              <a:gd name="adj1" fmla="val -34470"/>
              <a:gd name="adj2" fmla="val 75719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7DD9F-CD9A-8B47-A7CB-288FD29CC23F}"/>
              </a:ext>
            </a:extLst>
          </p:cNvPr>
          <p:cNvSpPr txBox="1"/>
          <p:nvPr/>
        </p:nvSpPr>
        <p:spPr>
          <a:xfrm>
            <a:off x="4479833" y="3804347"/>
            <a:ext cx="321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 fell over in the playground and my knee hurts.”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B21C31D-3C0E-DB46-874E-6EAFA87EEDCA}"/>
              </a:ext>
            </a:extLst>
          </p:cNvPr>
          <p:cNvSpPr/>
          <p:nvPr/>
        </p:nvSpPr>
        <p:spPr>
          <a:xfrm>
            <a:off x="4264440" y="3641783"/>
            <a:ext cx="3641347" cy="1543609"/>
          </a:xfrm>
          <a:prstGeom prst="wedgeRoundRectCallout">
            <a:avLst>
              <a:gd name="adj1" fmla="val 38668"/>
              <a:gd name="adj2" fmla="val 64412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66A48C-0192-6A43-8CC1-C787FFA8FF7E}"/>
              </a:ext>
            </a:extLst>
          </p:cNvPr>
          <p:cNvSpPr txBox="1"/>
          <p:nvPr/>
        </p:nvSpPr>
        <p:spPr>
          <a:xfrm>
            <a:off x="393011" y="3673919"/>
            <a:ext cx="321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“Someone wasn’t very nice to me and I feel sad.”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0423F2EF-7379-AA49-A77C-78E7F3C2E7E1}"/>
              </a:ext>
            </a:extLst>
          </p:cNvPr>
          <p:cNvSpPr/>
          <p:nvPr/>
        </p:nvSpPr>
        <p:spPr>
          <a:xfrm>
            <a:off x="8373035" y="3446300"/>
            <a:ext cx="3641347" cy="1356755"/>
          </a:xfrm>
          <a:prstGeom prst="wedgeRoundRectCallout">
            <a:avLst>
              <a:gd name="adj1" fmla="val 4139"/>
              <a:gd name="adj2" fmla="val 69470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C199FE-FA68-CA45-A4EB-E4EDD6F6FF33}"/>
              </a:ext>
            </a:extLst>
          </p:cNvPr>
          <p:cNvSpPr txBox="1"/>
          <p:nvPr/>
        </p:nvSpPr>
        <p:spPr>
          <a:xfrm>
            <a:off x="8545955" y="3498389"/>
            <a:ext cx="321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“Children are laughing at my glasses and I feel embarrassed.”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940C2-5B2C-5142-9520-DEC7AA05C33D}"/>
              </a:ext>
            </a:extLst>
          </p:cNvPr>
          <p:cNvSpPr txBox="1"/>
          <p:nvPr/>
        </p:nvSpPr>
        <p:spPr>
          <a:xfrm>
            <a:off x="2022014" y="5552182"/>
            <a:ext cx="8147973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THINK: </a:t>
            </a:r>
            <a:r>
              <a:rPr lang="en-US" sz="2400" dirty="0"/>
              <a:t>Can you think of another scene that you could solve?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182C9-3396-0A43-902A-6B36F128ADEA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9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656333" y="848488"/>
            <a:ext cx="108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Did you </a:t>
            </a:r>
            <a:r>
              <a:rPr lang="en-US" sz="3200" b="1" dirty="0">
                <a:solidFill>
                  <a:schemeClr val="accent6"/>
                </a:solidFill>
              </a:rPr>
              <a:t>solve</a:t>
            </a:r>
            <a:r>
              <a:rPr lang="en-US" sz="3200" dirty="0"/>
              <a:t> the </a:t>
            </a:r>
            <a:r>
              <a:rPr lang="en-US" sz="3200" b="1" dirty="0">
                <a:solidFill>
                  <a:srgbClr val="C00000"/>
                </a:solidFill>
              </a:rPr>
              <a:t>scene</a:t>
            </a:r>
            <a:r>
              <a:rPr lang="en-US" sz="3200" dirty="0"/>
              <a:t>?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3968DE-B485-B74A-BD50-3E02C1D77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" t="9898" r="3373" b="18264"/>
          <a:stretch/>
        </p:blipFill>
        <p:spPr>
          <a:xfrm>
            <a:off x="2101759" y="2413050"/>
            <a:ext cx="7966710" cy="2870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C6BD32-232B-354E-9C24-1CF952DFCA9A}"/>
              </a:ext>
            </a:extLst>
          </p:cNvPr>
          <p:cNvSpPr txBox="1"/>
          <p:nvPr/>
        </p:nvSpPr>
        <p:spPr>
          <a:xfrm>
            <a:off x="2929890" y="5231319"/>
            <a:ext cx="107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9ED09-8931-1141-B654-0629F8E42560}"/>
              </a:ext>
            </a:extLst>
          </p:cNvPr>
          <p:cNvSpPr txBox="1"/>
          <p:nvPr/>
        </p:nvSpPr>
        <p:spPr>
          <a:xfrm>
            <a:off x="5549202" y="5228162"/>
            <a:ext cx="107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03597-C9EB-2044-8BFD-E93236ECE13C}"/>
              </a:ext>
            </a:extLst>
          </p:cNvPr>
          <p:cNvSpPr txBox="1"/>
          <p:nvPr/>
        </p:nvSpPr>
        <p:spPr>
          <a:xfrm>
            <a:off x="8190289" y="5226963"/>
            <a:ext cx="130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HAPPY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93198C-D7A2-874D-B232-901CF79B3CF7}"/>
              </a:ext>
            </a:extLst>
          </p:cNvPr>
          <p:cNvCxnSpPr>
            <a:cxnSpLocks/>
          </p:cNvCxnSpPr>
          <p:nvPr/>
        </p:nvCxnSpPr>
        <p:spPr>
          <a:xfrm>
            <a:off x="2188437" y="5909254"/>
            <a:ext cx="779335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8EF09D-1342-7B48-B3CB-9633140F1DAF}"/>
              </a:ext>
            </a:extLst>
          </p:cNvPr>
          <p:cNvSpPr txBox="1"/>
          <p:nvPr/>
        </p:nvSpPr>
        <p:spPr>
          <a:xfrm>
            <a:off x="656333" y="1748739"/>
            <a:ext cx="108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Decide as a class, where is the Class Happy-o-meter now?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153D5-2CC4-2C48-9C1B-EFC2B47D8221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667219" y="959103"/>
            <a:ext cx="108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Let's keep our Class </a:t>
            </a:r>
            <a:r>
              <a:rPr lang="en-US" sz="3200" b="1" dirty="0">
                <a:solidFill>
                  <a:srgbClr val="92D050"/>
                </a:solidFill>
              </a:rPr>
              <a:t>happy</a:t>
            </a:r>
            <a:r>
              <a:rPr lang="en-US" sz="3200" dirty="0"/>
              <a:t> and our </a:t>
            </a:r>
            <a:r>
              <a:rPr lang="en-US" sz="3200" b="1" dirty="0">
                <a:solidFill>
                  <a:srgbClr val="92D050"/>
                </a:solidFill>
              </a:rPr>
              <a:t>Mental Health healthy</a:t>
            </a:r>
            <a:r>
              <a:rPr lang="en-US" sz="3200" dirty="0"/>
              <a:t>!</a:t>
            </a:r>
          </a:p>
        </p:txBody>
      </p:sp>
      <p:pic>
        <p:nvPicPr>
          <p:cNvPr id="12" name="Picture 11" descr="A group of kids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4A7C1358-690A-C741-BFE5-AE9528ED3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6" t="6854" r="7328"/>
          <a:stretch/>
        </p:blipFill>
        <p:spPr>
          <a:xfrm>
            <a:off x="8169184" y="3223645"/>
            <a:ext cx="4011930" cy="29386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6C17ED-E2E8-C545-A123-0992741A6796}"/>
              </a:ext>
            </a:extLst>
          </p:cNvPr>
          <p:cNvSpPr txBox="1"/>
          <p:nvPr/>
        </p:nvSpPr>
        <p:spPr>
          <a:xfrm>
            <a:off x="1243965" y="1719398"/>
            <a:ext cx="9704070" cy="12003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THINK: </a:t>
            </a:r>
          </a:p>
          <a:p>
            <a:pPr algn="ctr"/>
            <a:r>
              <a:rPr lang="en-US" sz="2400" dirty="0"/>
              <a:t>Can you think of a good Class Mental Health Motto </a:t>
            </a:r>
          </a:p>
          <a:p>
            <a:pPr algn="ctr"/>
            <a:r>
              <a:rPr lang="en-US" sz="2400" dirty="0"/>
              <a:t>to help us work together and be happy?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7DBCFDE-02E0-124E-837D-3B78480795FB}"/>
              </a:ext>
            </a:extLst>
          </p:cNvPr>
          <p:cNvSpPr/>
          <p:nvPr/>
        </p:nvSpPr>
        <p:spPr>
          <a:xfrm>
            <a:off x="1382487" y="3857628"/>
            <a:ext cx="2640330" cy="1885950"/>
          </a:xfrm>
          <a:prstGeom prst="wedgeRoundRectCallou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D6F85974-BD3F-5C40-B97A-2391D74CAECC}"/>
              </a:ext>
            </a:extLst>
          </p:cNvPr>
          <p:cNvSpPr/>
          <p:nvPr/>
        </p:nvSpPr>
        <p:spPr>
          <a:xfrm>
            <a:off x="4764949" y="3429000"/>
            <a:ext cx="2640330" cy="1885950"/>
          </a:xfrm>
          <a:prstGeom prst="wedgeRoundRectCallou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0A998-DE85-BA46-AFD7-88597F8A26C7}"/>
              </a:ext>
            </a:extLst>
          </p:cNvPr>
          <p:cNvSpPr txBox="1"/>
          <p:nvPr/>
        </p:nvSpPr>
        <p:spPr>
          <a:xfrm>
            <a:off x="1513932" y="3923440"/>
            <a:ext cx="2377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Ask for </a:t>
            </a:r>
            <a:r>
              <a:rPr lang="en-US" sz="3600" b="1" dirty="0">
                <a:solidFill>
                  <a:srgbClr val="92D050"/>
                </a:solidFill>
              </a:rPr>
              <a:t>help</a:t>
            </a:r>
            <a:r>
              <a:rPr lang="en-US" sz="3600" dirty="0"/>
              <a:t> to be </a:t>
            </a:r>
            <a:r>
              <a:rPr lang="en-US" sz="3600" b="1" dirty="0">
                <a:solidFill>
                  <a:srgbClr val="92D050"/>
                </a:solidFill>
              </a:rPr>
              <a:t>happy </a:t>
            </a:r>
            <a:r>
              <a:rPr lang="en-US" sz="3600" b="1" dirty="0">
                <a:solidFill>
                  <a:srgbClr val="92D050"/>
                </a:solidFill>
                <a:sym typeface="Wingdings" pitchFamily="2" charset="2"/>
              </a:rPr>
              <a:t>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727EF-7322-7640-AF65-FBF525E7C83B}"/>
              </a:ext>
            </a:extLst>
          </p:cNvPr>
          <p:cNvSpPr txBox="1"/>
          <p:nvPr/>
        </p:nvSpPr>
        <p:spPr>
          <a:xfrm>
            <a:off x="4907280" y="3603402"/>
            <a:ext cx="2377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Its </a:t>
            </a:r>
            <a:r>
              <a:rPr lang="en-US" sz="3200" b="1" dirty="0">
                <a:solidFill>
                  <a:srgbClr val="92D050"/>
                </a:solidFill>
              </a:rPr>
              <a:t>ok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92D050"/>
                </a:solidFill>
                <a:sym typeface="Wingdings" pitchFamily="2" charset="2"/>
              </a:rPr>
              <a:t></a:t>
            </a:r>
            <a:endParaRPr lang="en-US" sz="3200" dirty="0"/>
          </a:p>
          <a:p>
            <a:pPr algn="ctr"/>
            <a:r>
              <a:rPr lang="en-US" sz="3200" dirty="0"/>
              <a:t>We are here to </a:t>
            </a:r>
            <a:r>
              <a:rPr lang="en-US" sz="3200" b="1" dirty="0">
                <a:solidFill>
                  <a:srgbClr val="92D050"/>
                </a:solidFill>
              </a:rPr>
              <a:t>help</a:t>
            </a:r>
            <a:r>
              <a:rPr lang="en-US" sz="32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DACE3-3F42-D74F-8882-0C33F90A0DA4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A7408-96EB-F54F-9676-72824653AA4B}"/>
              </a:ext>
            </a:extLst>
          </p:cNvPr>
          <p:cNvCxnSpPr/>
          <p:nvPr/>
        </p:nvCxnSpPr>
        <p:spPr>
          <a:xfrm>
            <a:off x="-10886" y="617220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7C39F6-EEFD-4249-B81F-9148083B1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90" y="6435636"/>
            <a:ext cx="2192020" cy="2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D27C-20B8-5045-A5E0-0BF94E23B3FE}"/>
              </a:ext>
            </a:extLst>
          </p:cNvPr>
          <p:cNvCxnSpPr/>
          <p:nvPr/>
        </p:nvCxnSpPr>
        <p:spPr>
          <a:xfrm>
            <a:off x="-10886" y="6956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41A5E-BD52-7942-A982-D19FCF6CBDD7}"/>
              </a:ext>
            </a:extLst>
          </p:cNvPr>
          <p:cNvSpPr txBox="1"/>
          <p:nvPr/>
        </p:nvSpPr>
        <p:spPr>
          <a:xfrm>
            <a:off x="182589" y="6388427"/>
            <a:ext cx="45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Joanna Marie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Skillett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Chloë Chapman ©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0E9002-F0E9-D34D-8BD8-AB4CB7A3E0EA}"/>
              </a:ext>
            </a:extLst>
          </p:cNvPr>
          <p:cNvSpPr/>
          <p:nvPr/>
        </p:nvSpPr>
        <p:spPr>
          <a:xfrm>
            <a:off x="182589" y="144920"/>
            <a:ext cx="323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BACK INTO THE WORLD</a:t>
            </a:r>
            <a:endParaRPr lang="en-US" sz="600" dirty="0"/>
          </a:p>
        </p:txBody>
      </p:sp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49BC3CF8-9FB5-6E4E-923F-A5C0DAAA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30" y="1302942"/>
            <a:ext cx="6889662" cy="485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BC3F3-D079-0349-A702-4B7C6C23AE75}"/>
              </a:ext>
            </a:extLst>
          </p:cNvPr>
          <p:cNvSpPr txBox="1"/>
          <p:nvPr/>
        </p:nvSpPr>
        <p:spPr>
          <a:xfrm>
            <a:off x="667219" y="959103"/>
            <a:ext cx="1085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Make a </a:t>
            </a:r>
            <a:r>
              <a:rPr lang="en-US" sz="3200" b="1" dirty="0">
                <a:solidFill>
                  <a:srgbClr val="92D050"/>
                </a:solidFill>
              </a:rPr>
              <a:t>Mental Health </a:t>
            </a:r>
            <a:r>
              <a:rPr lang="en-US" sz="3200" b="1" dirty="0"/>
              <a:t>class motto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41E42-A171-7048-B6EB-B5FCBC531851}"/>
              </a:ext>
            </a:extLst>
          </p:cNvPr>
          <p:cNvSpPr txBox="1"/>
          <p:nvPr/>
        </p:nvSpPr>
        <p:spPr>
          <a:xfrm>
            <a:off x="182589" y="2202944"/>
            <a:ext cx="2545080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Sign your name!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6DF1D9-D1EE-B04F-8237-29624D803295}"/>
              </a:ext>
            </a:extLst>
          </p:cNvPr>
          <p:cNvSpPr txBox="1"/>
          <p:nvPr/>
        </p:nvSpPr>
        <p:spPr>
          <a:xfrm>
            <a:off x="9529992" y="4473166"/>
            <a:ext cx="2545080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Put it up in your classroom!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F2DC1-E176-E94D-AE8F-390E6848FBD0}"/>
              </a:ext>
            </a:extLst>
          </p:cNvPr>
          <p:cNvSpPr txBox="1"/>
          <p:nvPr/>
        </p:nvSpPr>
        <p:spPr>
          <a:xfrm>
            <a:off x="8468138" y="144920"/>
            <a:ext cx="371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6275"/>
                </a:solidFill>
              </a:rPr>
              <a:t>Lesson 1 </a:t>
            </a:r>
            <a:r>
              <a:rPr lang="en-US" sz="2000" b="1" i="1" dirty="0">
                <a:solidFill>
                  <a:schemeClr val="accent2"/>
                </a:solidFill>
              </a:rPr>
              <a:t>Let’s work together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49AE4C82751468BD71D18133EA841" ma:contentTypeVersion="12" ma:contentTypeDescription="Create a new document." ma:contentTypeScope="" ma:versionID="68216a889d3f15502061eb6a774dd2bc">
  <xsd:schema xmlns:xsd="http://www.w3.org/2001/XMLSchema" xmlns:xs="http://www.w3.org/2001/XMLSchema" xmlns:p="http://schemas.microsoft.com/office/2006/metadata/properties" xmlns:ns2="1624911f-6d4e-4b56-8f23-a138c9503b39" xmlns:ns3="e59cacb7-b8c7-4687-9c9f-97fe87d32a6a" targetNamespace="http://schemas.microsoft.com/office/2006/metadata/properties" ma:root="true" ma:fieldsID="d41f5f62ce2e9b4723923cdd10dfd2cc" ns2:_="" ns3:_="">
    <xsd:import namespace="1624911f-6d4e-4b56-8f23-a138c9503b39"/>
    <xsd:import namespace="e59cacb7-b8c7-4687-9c9f-97fe87d32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911f-6d4e-4b56-8f23-a138c9503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cacb7-b8c7-4687-9c9f-97fe87d32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D9A0FE-E27E-4C3A-8AD2-568B41F96845}"/>
</file>

<file path=customXml/itemProps2.xml><?xml version="1.0" encoding="utf-8"?>
<ds:datastoreItem xmlns:ds="http://schemas.openxmlformats.org/officeDocument/2006/customXml" ds:itemID="{8AEDCD29-6C65-480D-AB76-5EE610693FBD}"/>
</file>

<file path=customXml/itemProps3.xml><?xml version="1.0" encoding="utf-8"?>
<ds:datastoreItem xmlns:ds="http://schemas.openxmlformats.org/officeDocument/2006/customXml" ds:itemID="{BD72302A-5DC5-4D92-9EA3-8F2761366AC9}"/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498</Words>
  <Application>Microsoft Macintosh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Chloë Chapman</dc:creator>
  <cp:lastModifiedBy>Joanna Marie Skillett</cp:lastModifiedBy>
  <cp:revision>235</cp:revision>
  <dcterms:created xsi:type="dcterms:W3CDTF">2020-11-14T11:06:03Z</dcterms:created>
  <dcterms:modified xsi:type="dcterms:W3CDTF">2021-08-12T11:19:31Z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0x01010009149AE4C82751468BD71D18133EA841</vt:lpwstr>
  </property>
</Properties>
</file>